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38"/>
  </p:handoutMasterIdLst>
  <p:sldIdLst>
    <p:sldId id="390" r:id="rId2"/>
    <p:sldId id="365" r:id="rId3"/>
    <p:sldId id="367" r:id="rId4"/>
    <p:sldId id="368" r:id="rId5"/>
    <p:sldId id="36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386" r:id="rId34"/>
    <p:sldId id="387" r:id="rId35"/>
    <p:sldId id="388" r:id="rId36"/>
    <p:sldId id="389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0141A-D447-709E-6B63-33D21AE9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8E2D6-808C-7A64-45EE-E4A54174D7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41813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0E009-C0D6-7E5F-E62B-2D3C8734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E88E9D43-3C7C-C4AB-5089-95350865E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4DA8C5F-A311-FF88-6C8D-6B76A2FF7D06}"/>
              </a:ext>
            </a:extLst>
          </p:cNvPr>
          <p:cNvSpPr/>
          <p:nvPr/>
        </p:nvSpPr>
        <p:spPr>
          <a:xfrm>
            <a:off x="2268186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95020"/>
              <a:gd name="adj6" fmla="val 4335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5A3AE87-0251-3823-67ED-8EA6B7E41E2A}"/>
              </a:ext>
            </a:extLst>
          </p:cNvPr>
          <p:cNvSpPr/>
          <p:nvPr/>
        </p:nvSpPr>
        <p:spPr>
          <a:xfrm>
            <a:off x="8488488" y="352562"/>
            <a:ext cx="957734" cy="612648"/>
          </a:xfrm>
          <a:prstGeom prst="wedgeEllipseCallout">
            <a:avLst>
              <a:gd name="adj1" fmla="val -117874"/>
              <a:gd name="adj2" fmla="val 22677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55676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76239-510C-C8B6-C784-95E1DF78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57D284FC-8146-71C0-8AD8-D50739095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F2905C9-999A-FBFA-6C2D-59A38F339E7B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73638"/>
              <a:gd name="adj6" fmla="val 3215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50793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40623-D6E3-682E-6E4D-C1D3F2DE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FD17102B-0AB4-A1FC-6D72-5B6555381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69570FC-3416-12A3-EC1D-894DC146516A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54469"/>
              <a:gd name="adj6" fmla="val 2953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1845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34B58-070F-6D1B-C471-F97F3F33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04F1C7E2-0968-FCD2-C5B8-B426C58E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1BC19A3-0297-72A7-3A1F-3F49702AD820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57208"/>
              <a:gd name="adj6" fmla="val 2657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150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ACB8-6796-2CD3-FCC6-7D00DDA0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9CD42864-11B3-8EB0-B4B8-7EF3ED459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FFA2FB7-73BE-0187-5658-B1C5C7CBFE19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51730"/>
              <a:gd name="adj6" fmla="val 24023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510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133FD-9B26-E394-BF76-72BBF65F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2B39EEAE-DCCA-BF58-5709-045855A0C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1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A84436D-8503-0F44-7351-8DB313886B3B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59946"/>
              <a:gd name="adj6" fmla="val 2078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5232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6777-033B-2F89-A587-EEA1E788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CCCEC24C-99CD-EFA5-F3B2-175B7047C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3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F65AED6-DE7A-D76F-5954-4BE30ECCD8F5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54988"/>
              <a:gd name="adj5" fmla="val 870899"/>
              <a:gd name="adj6" fmla="val 1795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48965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81E90-AC88-61DB-7C9A-9A1052E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5AAFAF0-B1CA-B82A-59EA-787604235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200" y="1342800"/>
            <a:ext cx="11371595" cy="4802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16C63C3-E523-D9DE-5463-D1D166FB9FCF}"/>
              </a:ext>
            </a:extLst>
          </p:cNvPr>
          <p:cNvSpPr/>
          <p:nvPr/>
        </p:nvSpPr>
        <p:spPr>
          <a:xfrm>
            <a:off x="0" y="830997"/>
            <a:ext cx="1367797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20528"/>
              <a:gd name="adj5" fmla="val 857207"/>
              <a:gd name="adj6" fmla="val 1554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4573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A6B9E-F0A0-EF34-AFAE-4A27E5E0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5FFE95E-ADAD-9324-B6A8-0A270B971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032"/>
          <a:stretch/>
        </p:blipFill>
        <p:spPr>
          <a:xfrm>
            <a:off x="1414021" y="830998"/>
            <a:ext cx="10024154" cy="56545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5F295E9-4E71-7123-FA96-145296570DD5}"/>
              </a:ext>
            </a:extLst>
          </p:cNvPr>
          <p:cNvSpPr/>
          <p:nvPr/>
        </p:nvSpPr>
        <p:spPr>
          <a:xfrm>
            <a:off x="6458534" y="1313321"/>
            <a:ext cx="1118795" cy="344244"/>
          </a:xfrm>
          <a:prstGeom prst="accentCallout2">
            <a:avLst>
              <a:gd name="adj1" fmla="val 59554"/>
              <a:gd name="adj2" fmla="val -5103"/>
              <a:gd name="adj3" fmla="val 58394"/>
              <a:gd name="adj4" fmla="val -28408"/>
              <a:gd name="adj5" fmla="val 370061"/>
              <a:gd name="adj6" fmla="val -1405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5609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FC915-99D6-8600-65FE-5C798279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2F0F528-CFF4-B8A7-7983-06E746EDA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032"/>
          <a:stretch/>
        </p:blipFill>
        <p:spPr>
          <a:xfrm>
            <a:off x="1480008" y="831600"/>
            <a:ext cx="9955676" cy="561595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9C9FDD9-D28A-3428-F399-E9CBBAD0ED55}"/>
              </a:ext>
            </a:extLst>
          </p:cNvPr>
          <p:cNvSpPr/>
          <p:nvPr/>
        </p:nvSpPr>
        <p:spPr>
          <a:xfrm>
            <a:off x="6458534" y="1313321"/>
            <a:ext cx="1118795" cy="344244"/>
          </a:xfrm>
          <a:prstGeom prst="accentCallout2">
            <a:avLst>
              <a:gd name="adj1" fmla="val 59554"/>
              <a:gd name="adj2" fmla="val -5103"/>
              <a:gd name="adj3" fmla="val 58394"/>
              <a:gd name="adj4" fmla="val -28408"/>
              <a:gd name="adj5" fmla="val 394706"/>
              <a:gd name="adj6" fmla="val -1203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8660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9381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3B65D-EDC1-E9B9-0C27-43FAB9ED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9DC7183-0D1C-993B-CB24-E2C30ACAF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032"/>
          <a:stretch/>
        </p:blipFill>
        <p:spPr>
          <a:xfrm>
            <a:off x="1404594" y="831600"/>
            <a:ext cx="10031092" cy="56585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24D86E9-F382-82FF-4A84-2068D3F91124}"/>
              </a:ext>
            </a:extLst>
          </p:cNvPr>
          <p:cNvSpPr/>
          <p:nvPr/>
        </p:nvSpPr>
        <p:spPr>
          <a:xfrm>
            <a:off x="6458534" y="1313321"/>
            <a:ext cx="1118795" cy="344244"/>
          </a:xfrm>
          <a:prstGeom prst="accentCallout2">
            <a:avLst>
              <a:gd name="adj1" fmla="val 59554"/>
              <a:gd name="adj2" fmla="val -5103"/>
              <a:gd name="adj3" fmla="val 58394"/>
              <a:gd name="adj4" fmla="val -28408"/>
              <a:gd name="adj5" fmla="val 1158722"/>
              <a:gd name="adj6" fmla="val -967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8C2980D1-096B-4980-379D-BF7D18015C55}"/>
              </a:ext>
            </a:extLst>
          </p:cNvPr>
          <p:cNvSpPr/>
          <p:nvPr/>
        </p:nvSpPr>
        <p:spPr>
          <a:xfrm>
            <a:off x="9167218" y="1274977"/>
            <a:ext cx="957734" cy="612648"/>
          </a:xfrm>
          <a:prstGeom prst="wedgeEllipseCallout">
            <a:avLst>
              <a:gd name="adj1" fmla="val -234019"/>
              <a:gd name="adj2" fmla="val 76993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57571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47F1C-88B5-5A3B-EBAC-2ED94A93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A0007FA-FA9C-CFDB-18B8-44EA2A068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032"/>
          <a:stretch/>
        </p:blipFill>
        <p:spPr>
          <a:xfrm>
            <a:off x="1445920" y="831600"/>
            <a:ext cx="9989769" cy="56351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CC077C7-DF57-E001-259C-5363309F5885}"/>
              </a:ext>
            </a:extLst>
          </p:cNvPr>
          <p:cNvSpPr/>
          <p:nvPr/>
        </p:nvSpPr>
        <p:spPr>
          <a:xfrm>
            <a:off x="1556596" y="1558419"/>
            <a:ext cx="1118795" cy="344244"/>
          </a:xfrm>
          <a:prstGeom prst="accentCallout2">
            <a:avLst>
              <a:gd name="adj1" fmla="val 65031"/>
              <a:gd name="adj2" fmla="val 107803"/>
              <a:gd name="adj3" fmla="val 61132"/>
              <a:gd name="adj4" fmla="val 135054"/>
              <a:gd name="adj5" fmla="val 419351"/>
              <a:gd name="adj6" fmla="val 2731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27627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91501-7AB3-EF97-ABAE-C901E538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7565D15-C0FF-DEFF-19D6-8E4EB076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587"/>
          <a:stretch/>
        </p:blipFill>
        <p:spPr>
          <a:xfrm>
            <a:off x="1517715" y="828263"/>
            <a:ext cx="9885575" cy="561561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E70870F-2850-4C31-4659-D6BA2312D3D4}"/>
              </a:ext>
            </a:extLst>
          </p:cNvPr>
          <p:cNvSpPr/>
          <p:nvPr/>
        </p:nvSpPr>
        <p:spPr>
          <a:xfrm>
            <a:off x="787331" y="1856905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35275"/>
              <a:gd name="adj5" fmla="val 1101249"/>
              <a:gd name="adj6" fmla="val 3168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A72787E-6C7B-5580-1466-85E63E5F0929}"/>
              </a:ext>
            </a:extLst>
          </p:cNvPr>
          <p:cNvSpPr/>
          <p:nvPr/>
        </p:nvSpPr>
        <p:spPr>
          <a:xfrm>
            <a:off x="9167218" y="1274977"/>
            <a:ext cx="957734" cy="612648"/>
          </a:xfrm>
          <a:prstGeom prst="wedgeEllipseCallout">
            <a:avLst>
              <a:gd name="adj1" fmla="val -211381"/>
              <a:gd name="adj2" fmla="val 74839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D6</a:t>
            </a:r>
          </a:p>
        </p:txBody>
      </p:sp>
    </p:spTree>
    <p:extLst>
      <p:ext uri="{BB962C8B-B14F-4D97-AF65-F5344CB8AC3E}">
        <p14:creationId xmlns:p14="http://schemas.microsoft.com/office/powerpoint/2010/main" val="437602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66C5E-AD39-A1D2-080A-AC7059F2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B0C9E11-7A04-70B4-4FA1-076ECAD63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587"/>
          <a:stretch/>
        </p:blipFill>
        <p:spPr>
          <a:xfrm>
            <a:off x="1460486" y="828000"/>
            <a:ext cx="9942960" cy="564821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758B98B-76E6-BA5B-E18B-510F29F15F7A}"/>
              </a:ext>
            </a:extLst>
          </p:cNvPr>
          <p:cNvSpPr/>
          <p:nvPr/>
        </p:nvSpPr>
        <p:spPr>
          <a:xfrm>
            <a:off x="788400" y="178466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2"/>
              <a:gd name="adj4" fmla="val 159489"/>
              <a:gd name="adj5" fmla="val 430176"/>
              <a:gd name="adj6" fmla="val 31727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03934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029A9-B267-57E7-B5A4-B89B79F9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85E5F85-8C42-5B0E-F49D-0F6786AF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6713"/>
          <a:stretch/>
        </p:blipFill>
        <p:spPr>
          <a:xfrm>
            <a:off x="1652054" y="830997"/>
            <a:ext cx="9550869" cy="563579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BB65EA5-EFC0-C679-04E5-4A5CCDE57485}"/>
              </a:ext>
            </a:extLst>
          </p:cNvPr>
          <p:cNvSpPr/>
          <p:nvPr/>
        </p:nvSpPr>
        <p:spPr>
          <a:xfrm>
            <a:off x="989076" y="1809771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35982"/>
              <a:gd name="adj5" fmla="val 1053795"/>
              <a:gd name="adj6" fmla="val 2753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DBBD5AD-331F-CEC7-8925-637FE1122514}"/>
              </a:ext>
            </a:extLst>
          </p:cNvPr>
          <p:cNvSpPr/>
          <p:nvPr/>
        </p:nvSpPr>
        <p:spPr>
          <a:xfrm>
            <a:off x="9167218" y="1274977"/>
            <a:ext cx="957734" cy="612648"/>
          </a:xfrm>
          <a:prstGeom prst="wedgeEllipseCallout">
            <a:avLst>
              <a:gd name="adj1" fmla="val -155276"/>
              <a:gd name="adj2" fmla="val 72224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D9</a:t>
            </a:r>
          </a:p>
        </p:txBody>
      </p:sp>
    </p:spTree>
    <p:extLst>
      <p:ext uri="{BB962C8B-B14F-4D97-AF65-F5344CB8AC3E}">
        <p14:creationId xmlns:p14="http://schemas.microsoft.com/office/powerpoint/2010/main" val="3379639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0C666-0FAF-ECE3-1ACF-AD257FAC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ECED603-EE5D-994E-6238-4CA7DF8F3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6713"/>
          <a:stretch/>
        </p:blipFill>
        <p:spPr>
          <a:xfrm>
            <a:off x="1621030" y="831600"/>
            <a:ext cx="9581798" cy="565404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72C5AB2-7E11-AE8D-B019-4410848536B3}"/>
              </a:ext>
            </a:extLst>
          </p:cNvPr>
          <p:cNvSpPr/>
          <p:nvPr/>
        </p:nvSpPr>
        <p:spPr>
          <a:xfrm>
            <a:off x="989172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42637"/>
              <a:gd name="adj5" fmla="val 468514"/>
              <a:gd name="adj6" fmla="val 28509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944080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7D962-8B41-F851-2699-E984C005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9161546-450B-C8CF-62F6-B59D7D30D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029"/>
          <a:stretch/>
        </p:blipFill>
        <p:spPr>
          <a:xfrm>
            <a:off x="1696825" y="830998"/>
            <a:ext cx="9423661" cy="56541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9C2E519-447E-7B81-98CE-37B02F414AA4}"/>
              </a:ext>
            </a:extLst>
          </p:cNvPr>
          <p:cNvSpPr/>
          <p:nvPr/>
        </p:nvSpPr>
        <p:spPr>
          <a:xfrm>
            <a:off x="1071513" y="1781490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5862"/>
              <a:gd name="adj4" fmla="val 128208"/>
              <a:gd name="adj5" fmla="val 1012364"/>
              <a:gd name="adj6" fmla="val 23846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1FFAD7B-6183-ED40-1F6E-9F1B0D05D03B}"/>
              </a:ext>
            </a:extLst>
          </p:cNvPr>
          <p:cNvSpPr/>
          <p:nvPr/>
        </p:nvSpPr>
        <p:spPr>
          <a:xfrm>
            <a:off x="9167218" y="1274977"/>
            <a:ext cx="957734" cy="612648"/>
          </a:xfrm>
          <a:prstGeom prst="wedgeEllipseCallout">
            <a:avLst>
              <a:gd name="adj1" fmla="val -139529"/>
              <a:gd name="adj2" fmla="val 71608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183948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27BA0-755E-B700-A3A8-5B8A8CA4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20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13E67543-0097-4D01-720D-F87652588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6216"/>
          <a:stretch/>
        </p:blipFill>
        <p:spPr>
          <a:xfrm>
            <a:off x="2364750" y="0"/>
            <a:ext cx="9858032" cy="619640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D46AF76-648E-75C4-2025-E5B1FF47B1B6}"/>
              </a:ext>
            </a:extLst>
          </p:cNvPr>
          <p:cNvSpPr/>
          <p:nvPr/>
        </p:nvSpPr>
        <p:spPr>
          <a:xfrm>
            <a:off x="915573" y="172810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35054"/>
              <a:gd name="adj5" fmla="val -273240"/>
              <a:gd name="adj6" fmla="val 3628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821245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3879E-353A-3A8E-45BC-113E6D2D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21</a:t>
            </a:r>
          </a:p>
        </p:txBody>
      </p:sp>
      <p:pic>
        <p:nvPicPr>
          <p:cNvPr id="3" name="Imagen 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7C9B6204-5A30-F86A-7E1E-E243D2B49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351"/>
          <a:stretch/>
        </p:blipFill>
        <p:spPr>
          <a:xfrm>
            <a:off x="2364750" y="0"/>
            <a:ext cx="9827250" cy="626474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F09221C-BA8D-0034-C945-A233A7238A7F}"/>
              </a:ext>
            </a:extLst>
          </p:cNvPr>
          <p:cNvSpPr/>
          <p:nvPr/>
        </p:nvSpPr>
        <p:spPr>
          <a:xfrm>
            <a:off x="2364750" y="6264745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5862"/>
              <a:gd name="adj4" fmla="val 125382"/>
              <a:gd name="adj5" fmla="val -153038"/>
              <a:gd name="adj6" fmla="val 2213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61643DD-94C2-DD04-460B-A56840C2E66A}"/>
              </a:ext>
            </a:extLst>
          </p:cNvPr>
          <p:cNvSpPr/>
          <p:nvPr/>
        </p:nvSpPr>
        <p:spPr>
          <a:xfrm>
            <a:off x="10241874" y="524673"/>
            <a:ext cx="957734" cy="612648"/>
          </a:xfrm>
          <a:prstGeom prst="wedgeEllipseCallout">
            <a:avLst>
              <a:gd name="adj1" fmla="val -137560"/>
              <a:gd name="adj2" fmla="val 76993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346126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C307C-B948-ADE9-1EB8-843FD125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22</a:t>
            </a:r>
          </a:p>
        </p:txBody>
      </p:sp>
      <p:pic>
        <p:nvPicPr>
          <p:cNvPr id="3" name="Imagen 2" descr="Gráfico, Diagrama&#10;&#10;Descripción generada automáticamente">
            <a:extLst>
              <a:ext uri="{FF2B5EF4-FFF2-40B4-BE49-F238E27FC236}">
                <a16:creationId xmlns:a16="http://schemas.microsoft.com/office/drawing/2014/main" id="{9639CF71-7299-E6BB-797F-18A0BC8E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6219"/>
          <a:stretch/>
        </p:blipFill>
        <p:spPr>
          <a:xfrm>
            <a:off x="2364749" y="0"/>
            <a:ext cx="10388505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D084172-1E66-81F0-3BFA-485C032E201F}"/>
              </a:ext>
            </a:extLst>
          </p:cNvPr>
          <p:cNvSpPr/>
          <p:nvPr/>
        </p:nvSpPr>
        <p:spPr>
          <a:xfrm>
            <a:off x="124595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9998"/>
              <a:gd name="adj5" fmla="val 357722"/>
              <a:gd name="adj6" fmla="val 2955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5144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084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CEA6D-BF6A-A3CD-73E0-ED0852D7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23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92BF1BF5-FA6E-30A8-2EC2-DB6556483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7301"/>
          <a:stretch/>
        </p:blipFill>
        <p:spPr>
          <a:xfrm>
            <a:off x="2364750" y="0"/>
            <a:ext cx="10249961" cy="6858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DD161A0-E169-3769-BA1C-E87AE2990706}"/>
              </a:ext>
            </a:extLst>
          </p:cNvPr>
          <p:cNvSpPr/>
          <p:nvPr/>
        </p:nvSpPr>
        <p:spPr>
          <a:xfrm>
            <a:off x="55927" y="3429000"/>
            <a:ext cx="1333948" cy="344244"/>
          </a:xfrm>
          <a:prstGeom prst="accentCallout2">
            <a:avLst>
              <a:gd name="adj1" fmla="val 48601"/>
              <a:gd name="adj2" fmla="val 106961"/>
              <a:gd name="adj3" fmla="val 45862"/>
              <a:gd name="adj4" fmla="val 155769"/>
              <a:gd name="adj5" fmla="val 619612"/>
              <a:gd name="adj6" fmla="val 3459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5F6AEE7-EF50-A413-8D49-EE49D5D30B34}"/>
              </a:ext>
            </a:extLst>
          </p:cNvPr>
          <p:cNvSpPr/>
          <p:nvPr/>
        </p:nvSpPr>
        <p:spPr>
          <a:xfrm>
            <a:off x="10241874" y="524673"/>
            <a:ext cx="957734" cy="612648"/>
          </a:xfrm>
          <a:prstGeom prst="wedgeEllipseCallout">
            <a:avLst>
              <a:gd name="adj1" fmla="val -86377"/>
              <a:gd name="adj2" fmla="val 8345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266313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972CD-3C49-7BA6-17E0-E9AA7967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24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561F2C6-CBC8-5AEB-471A-FF8F3BED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4692"/>
          <a:stretch/>
        </p:blipFill>
        <p:spPr>
          <a:xfrm>
            <a:off x="2364749" y="-1"/>
            <a:ext cx="9720414" cy="685213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88CED88-782D-76B3-C828-C8D40811A02C}"/>
              </a:ext>
            </a:extLst>
          </p:cNvPr>
          <p:cNvSpPr/>
          <p:nvPr/>
        </p:nvSpPr>
        <p:spPr>
          <a:xfrm>
            <a:off x="1104109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8378"/>
              <a:gd name="adj5" fmla="val 352309"/>
              <a:gd name="adj6" fmla="val 2722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90246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B3C88-A1C0-3281-7060-CFC626D2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25</a:t>
            </a:r>
          </a:p>
        </p:txBody>
      </p:sp>
      <p:pic>
        <p:nvPicPr>
          <p:cNvPr id="3" name="Imagen 2" descr="Gráfico, Diagrama&#10;&#10;Descripción generada automáticamente con confianza media">
            <a:extLst>
              <a:ext uri="{FF2B5EF4-FFF2-40B4-BE49-F238E27FC236}">
                <a16:creationId xmlns:a16="http://schemas.microsoft.com/office/drawing/2014/main" id="{EDA123F0-1FDA-7488-BB00-CA40E204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5760"/>
          <a:stretch/>
        </p:blipFill>
        <p:spPr>
          <a:xfrm>
            <a:off x="2364750" y="-158"/>
            <a:ext cx="9607356" cy="685815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C75D8F3-E4C4-4FA7-6087-C9E2B9DBDDAD}"/>
              </a:ext>
            </a:extLst>
          </p:cNvPr>
          <p:cNvSpPr/>
          <p:nvPr/>
        </p:nvSpPr>
        <p:spPr>
          <a:xfrm>
            <a:off x="219894" y="21696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8378"/>
              <a:gd name="adj5" fmla="val 724732"/>
              <a:gd name="adj6" fmla="val 3118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9592D33-405D-D90E-EA29-C286FD624CE3}"/>
              </a:ext>
            </a:extLst>
          </p:cNvPr>
          <p:cNvSpPr/>
          <p:nvPr/>
        </p:nvSpPr>
        <p:spPr>
          <a:xfrm>
            <a:off x="10354995" y="703782"/>
            <a:ext cx="957734" cy="612648"/>
          </a:xfrm>
          <a:prstGeom prst="wedgeEllipseCallout">
            <a:avLst>
              <a:gd name="adj1" fmla="val -129686"/>
              <a:gd name="adj2" fmla="val 77301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352023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504321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control, sensores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FC0255-60FE-A1D4-A52D-A1B393883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78" y="82993"/>
            <a:ext cx="3980722" cy="6692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9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05652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0967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075765"/>
            <a:ext cx="5556000" cy="524223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el número 2 en el </a:t>
            </a:r>
            <a:r>
              <a:rPr lang="es-MX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 7 segmentos.</a:t>
            </a: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A74E724-9DF2-0E95-2FE0-C2B7C3571E6F}"/>
              </a:ext>
            </a:extLst>
          </p:cNvPr>
          <p:cNvGrpSpPr/>
          <p:nvPr/>
        </p:nvGrpSpPr>
        <p:grpSpPr>
          <a:xfrm>
            <a:off x="5251305" y="2106210"/>
            <a:ext cx="5667861" cy="4093455"/>
            <a:chOff x="1690523" y="1361523"/>
            <a:chExt cx="6480000" cy="468000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D85DD193-2042-A7CD-E719-70E1F008582F}"/>
                </a:ext>
              </a:extLst>
            </p:cNvPr>
            <p:cNvGrpSpPr/>
            <p:nvPr/>
          </p:nvGrpSpPr>
          <p:grpSpPr>
            <a:xfrm>
              <a:off x="2673483" y="4185889"/>
              <a:ext cx="1411426" cy="1263326"/>
              <a:chOff x="2676614" y="4556222"/>
              <a:chExt cx="1411426" cy="1263326"/>
            </a:xfrm>
          </p:grpSpPr>
          <p:pic>
            <p:nvPicPr>
              <p:cNvPr id="22" name="Imagen 21" descr="Imagen que contiene electrónica, interior&#10;&#10;Descripción generada con confianza muy alta">
                <a:extLst>
                  <a:ext uri="{FF2B5EF4-FFF2-40B4-BE49-F238E27FC236}">
                    <a16:creationId xmlns:a16="http://schemas.microsoft.com/office/drawing/2014/main" id="{2C4A91BD-0D31-F098-C2DB-9231B35C4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614" y="4829548"/>
                <a:ext cx="1260000" cy="990000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2D6FA20D-D715-3B2B-8D15-42E48D225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153614" y="4521795"/>
                <a:ext cx="900000" cy="968853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265362F-B1B3-8A69-9F8F-903A4A642D75}"/>
                </a:ext>
              </a:extLst>
            </p:cNvPr>
            <p:cNvGrpSpPr/>
            <p:nvPr/>
          </p:nvGrpSpPr>
          <p:grpSpPr>
            <a:xfrm>
              <a:off x="5638122" y="4459215"/>
              <a:ext cx="1423600" cy="1123318"/>
              <a:chOff x="5641253" y="4829548"/>
              <a:chExt cx="1423600" cy="1123318"/>
            </a:xfrm>
          </p:grpSpPr>
          <p:pic>
            <p:nvPicPr>
              <p:cNvPr id="20" name="Imagen 19" descr="Imagen que contiene electrónica, interior&#10;&#10;Descripción generada con confianza muy alta">
                <a:extLst>
                  <a:ext uri="{FF2B5EF4-FFF2-40B4-BE49-F238E27FC236}">
                    <a16:creationId xmlns:a16="http://schemas.microsoft.com/office/drawing/2014/main" id="{7AA12D1F-0600-94FD-20D3-B2A65D9B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53" y="4829548"/>
                <a:ext cx="1260000" cy="990000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DE110AA1-C815-89B0-06B0-67E629C94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130427" y="5018439"/>
                <a:ext cx="900000" cy="968853"/>
              </a:xfrm>
              <a:prstGeom prst="rect">
                <a:avLst/>
              </a:prstGeom>
            </p:spPr>
          </p:pic>
        </p:grp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7EDEF77-61A1-26E0-5DDB-0E0DD941E89A}"/>
                </a:ext>
              </a:extLst>
            </p:cNvPr>
            <p:cNvSpPr/>
            <p:nvPr/>
          </p:nvSpPr>
          <p:spPr>
            <a:xfrm>
              <a:off x="1690523" y="1361523"/>
              <a:ext cx="6480000" cy="468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A629E0E-EF2B-C200-E28D-90DA1166677E}"/>
                </a:ext>
              </a:extLst>
            </p:cNvPr>
            <p:cNvSpPr/>
            <p:nvPr/>
          </p:nvSpPr>
          <p:spPr>
            <a:xfrm>
              <a:off x="1694241" y="1361523"/>
              <a:ext cx="3240000" cy="468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11CE913-EF85-EF98-1D4F-B8F4FE87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483" y="1801789"/>
              <a:ext cx="1440000" cy="2020773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84F44-D6A7-0147-0484-73BDF8D6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122" y="1801789"/>
              <a:ext cx="1440000" cy="2020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76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25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8484A-4A5A-B07F-D063-860514DA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820EA3-233D-D634-6762-9BB8338D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7" t="21020" r="15555" b="11843"/>
          <a:stretch/>
        </p:blipFill>
        <p:spPr>
          <a:xfrm>
            <a:off x="1284786" y="871733"/>
            <a:ext cx="962242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0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F588E-49E1-979C-DC9F-273622B7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Gráfico, Diagrama&#10;&#10;Descripción generada automáticamente con confianza media">
            <a:extLst>
              <a:ext uri="{FF2B5EF4-FFF2-40B4-BE49-F238E27FC236}">
                <a16:creationId xmlns:a16="http://schemas.microsoft.com/office/drawing/2014/main" id="{F8CBA6F3-CE6C-E011-44A0-010827B1E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5760"/>
          <a:stretch/>
        </p:blipFill>
        <p:spPr>
          <a:xfrm>
            <a:off x="2411820" y="830998"/>
            <a:ext cx="8443018" cy="60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FA968-ABBF-307D-825C-B3C0208C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4949A0FC-45FE-16C3-48B4-1C4D0A223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232"/>
          <a:stretch/>
        </p:blipFill>
        <p:spPr>
          <a:xfrm>
            <a:off x="421620" y="1855013"/>
            <a:ext cx="11348760" cy="437800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879495C-273A-8DE3-9E2E-04A9CD56B29B}"/>
              </a:ext>
            </a:extLst>
          </p:cNvPr>
          <p:cNvSpPr/>
          <p:nvPr/>
        </p:nvSpPr>
        <p:spPr>
          <a:xfrm>
            <a:off x="3326383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93992"/>
              <a:gd name="adj6" fmla="val 4460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78240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E93F6-E16D-03A1-69C5-FBA48845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DB56CDA-9F36-CED6-FB4F-936343615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9" b="8984"/>
          <a:stretch/>
        </p:blipFill>
        <p:spPr>
          <a:xfrm>
            <a:off x="421621" y="1342991"/>
            <a:ext cx="11373300" cy="480312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CD6CC41-37F3-BC7B-A191-002005E9E394}"/>
              </a:ext>
            </a:extLst>
          </p:cNvPr>
          <p:cNvSpPr/>
          <p:nvPr/>
        </p:nvSpPr>
        <p:spPr>
          <a:xfrm>
            <a:off x="2268186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32037"/>
              <a:gd name="adj6" fmla="val 4309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878620B-61F4-51EF-F924-A138B80C6BFD}"/>
              </a:ext>
            </a:extLst>
          </p:cNvPr>
          <p:cNvSpPr/>
          <p:nvPr/>
        </p:nvSpPr>
        <p:spPr>
          <a:xfrm>
            <a:off x="8554475" y="415498"/>
            <a:ext cx="957734" cy="612648"/>
          </a:xfrm>
          <a:prstGeom prst="wedgeEllipseCallout">
            <a:avLst>
              <a:gd name="adj1" fmla="val -83424"/>
              <a:gd name="adj2" fmla="val 21754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903593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342</Words>
  <Application>Microsoft Office PowerPoint</Application>
  <PresentationFormat>Panorámica</PresentationFormat>
  <Paragraphs>93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Trebuchet MS</vt:lpstr>
      <vt:lpstr>Tema de Office</vt:lpstr>
      <vt:lpstr>PRÁCTICA 11</vt:lpstr>
      <vt:lpstr>Contenido </vt:lpstr>
      <vt:lpstr>Aprendizaje </vt:lpstr>
      <vt:lpstr>Objetivo </vt:lpstr>
      <vt:lpstr>Forma de trabajo</vt:lpstr>
      <vt:lpstr>Componentes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Paso 20</vt:lpstr>
      <vt:lpstr>Paso 21</vt:lpstr>
      <vt:lpstr>Paso 22</vt:lpstr>
      <vt:lpstr>Paso 23</vt:lpstr>
      <vt:lpstr>Paso 24</vt:lpstr>
      <vt:lpstr>Paso 25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123</cp:revision>
  <dcterms:created xsi:type="dcterms:W3CDTF">2017-08-15T18:33:09Z</dcterms:created>
  <dcterms:modified xsi:type="dcterms:W3CDTF">2022-08-23T22:02:36Z</dcterms:modified>
</cp:coreProperties>
</file>